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259" r:id="rId15"/>
    <p:sldId id="272" r:id="rId16"/>
    <p:sldId id="275" r:id="rId17"/>
    <p:sldId id="273" r:id="rId18"/>
    <p:sldId id="274" r:id="rId19"/>
    <p:sldId id="276" r:id="rId20"/>
    <p:sldId id="282" r:id="rId21"/>
    <p:sldId id="278" r:id="rId22"/>
    <p:sldId id="287" r:id="rId23"/>
    <p:sldId id="279" r:id="rId24"/>
    <p:sldId id="286" r:id="rId25"/>
    <p:sldId id="261" r:id="rId26"/>
    <p:sldId id="288" r:id="rId27"/>
    <p:sldId id="289" r:id="rId28"/>
    <p:sldId id="291" r:id="rId29"/>
    <p:sldId id="297" r:id="rId30"/>
    <p:sldId id="298" r:id="rId31"/>
    <p:sldId id="292" r:id="rId32"/>
    <p:sldId id="293" r:id="rId33"/>
    <p:sldId id="299" r:id="rId34"/>
    <p:sldId id="294" r:id="rId35"/>
    <p:sldId id="290" r:id="rId36"/>
    <p:sldId id="295" r:id="rId37"/>
    <p:sldId id="296" r:id="rId38"/>
  </p:sldIdLst>
  <p:sldSz cx="12192000" cy="6858000"/>
  <p:notesSz cx="6858000" cy="9144000"/>
  <p:embeddedFontLst>
    <p:embeddedFont>
      <p:font typeface="마비옛체" panose="02000503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1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009B0-BFE7-0EFA-8081-9976B7854C0C}"/>
              </a:ext>
            </a:extLst>
          </p:cNvPr>
          <p:cNvSpPr/>
          <p:nvPr/>
        </p:nvSpPr>
        <p:spPr>
          <a:xfrm>
            <a:off x="10278761" y="865385"/>
            <a:ext cx="1567249" cy="203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증명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9688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9688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21571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9438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7626398" y="5774034"/>
            <a:ext cx="43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부터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점등 스크립트 제작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4721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사용언어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JAVA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72" y="2391032"/>
            <a:ext cx="2549919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언어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(JAVA)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 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(Android Studio)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배울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2022-09-18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75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16518-5E48-F29D-8942-244C22CE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15" y="675269"/>
            <a:ext cx="5741240" cy="6018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7246379" y="911406"/>
            <a:ext cx="3638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sz="1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간단한 것 이라도 좋으니 </a:t>
            </a:r>
            <a:r>
              <a:rPr lang="ko-KR" altLang="en-US" sz="1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뭐라도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5" y="3518015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11" y="3502498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7" y="4041062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7" y="917405"/>
            <a:ext cx="4297734" cy="2968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250620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05" y="901887"/>
            <a:ext cx="2179374" cy="251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44163-DB58-7FED-332F-088B1B79BACF}"/>
              </a:ext>
            </a:extLst>
          </p:cNvPr>
          <p:cNvSpPr txBox="1"/>
          <p:nvPr/>
        </p:nvSpPr>
        <p:spPr>
          <a:xfrm>
            <a:off x="5073874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제작 결과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아래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</a:p>
        </p:txBody>
      </p:sp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13884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3" name="Picture 2" descr="블루아카이브 마리(KR)">
            <a:extLst>
              <a:ext uri="{FF2B5EF4-FFF2-40B4-BE49-F238E27FC236}">
                <a16:creationId xmlns:a16="http://schemas.microsoft.com/office/drawing/2014/main" id="{E1731965-B14B-71EC-733E-DD7B58E9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76376-7B79-0AB4-8996-F3D701C07B8E}"/>
              </a:ext>
            </a:extLst>
          </p:cNvPr>
          <p:cNvSpPr txBox="1"/>
          <p:nvPr/>
        </p:nvSpPr>
        <p:spPr>
          <a:xfrm>
            <a:off x="21489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DDA36-5F55-D730-497E-AB09F76D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98" y="756919"/>
            <a:ext cx="3637595" cy="5390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5291B-96C1-EB07-C35F-92A3B8382129}"/>
              </a:ext>
            </a:extLst>
          </p:cNvPr>
          <p:cNvSpPr txBox="1"/>
          <p:nvPr/>
        </p:nvSpPr>
        <p:spPr>
          <a:xfrm>
            <a:off x="3960685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BCDBF-ADBE-5B1B-FB3A-2A69E07B8CE8}"/>
              </a:ext>
            </a:extLst>
          </p:cNvPr>
          <p:cNvSpPr txBox="1"/>
          <p:nvPr/>
        </p:nvSpPr>
        <p:spPr>
          <a:xfrm>
            <a:off x="840521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포즈 제작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DFD3BD-7AFB-DAF9-2EC8-54BC1886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13" y="756919"/>
            <a:ext cx="3184221" cy="53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3DsMax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사용하여 제작 하였는데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최대한 자연스럽게 하려고 했지만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부족한점이 많이 보   였습니다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일러스트를 담아내지 못한 것 같아 아쉽습니다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머리가 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.. /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채색이 일러스트를 따라가지 못함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12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01080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45BE5F-720E-610E-F7E4-F085571B2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93" r="12250"/>
          <a:stretch/>
        </p:blipFill>
        <p:spPr>
          <a:xfrm>
            <a:off x="8117077" y="756921"/>
            <a:ext cx="3678197" cy="5344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30753-07FE-49CF-F8DA-479C997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7" y="792480"/>
            <a:ext cx="3247075" cy="547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4FF4CC-7D73-FAC4-D3E2-B5AA92C5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24" y="792480"/>
            <a:ext cx="3045305" cy="30937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619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888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524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5638383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6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1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채색에서 원본 일러스트를 따라갈 것인가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그렇게 하지 않고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음영을 자연스럽게 표현할 것인가에 갈등이 많았습니다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42B7F-7081-86D4-70F8-8FBE3F60C701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206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FC7565-606E-5FD3-4712-098934F8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EAB1B6A-2F1D-0289-48B3-A57AE4FFA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4DFDEF4-284A-F8DF-CE87-FD70CE4D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6DFC227-536F-444C-324A-53335739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886</Words>
  <Application>Microsoft Office PowerPoint</Application>
  <PresentationFormat>와이드스크린</PresentationFormat>
  <Paragraphs>212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Arial</vt:lpstr>
      <vt:lpstr>마비옛체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53</cp:revision>
  <dcterms:created xsi:type="dcterms:W3CDTF">2022-09-04T07:20:34Z</dcterms:created>
  <dcterms:modified xsi:type="dcterms:W3CDTF">2022-09-19T01:16:48Z</dcterms:modified>
</cp:coreProperties>
</file>